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0C91E745-C7C4-4ADB-BA89-D46F9252D8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B40D8B69-B373-440C-9A15-308587EB4F1C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F804583-E335-4448-8715-32519C0030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9B6DE36-DEF7-4D24-9BA1-B9C4F39FD28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台湾早餐史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非得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，要不然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must…, lest…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早上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吃饱，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没有力气工作。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你的病很严重，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开刀，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有生命的危险。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网路购物，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小心，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可能买到假货。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为主｜</a:t>
            </a:r>
            <a:r>
              <a:rPr lang="en-US" altLang="zh-TW" dirty="0"/>
              <a:t>to be mainly…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早餐店主要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卖容易带走的三明治、汉堡</a:t>
            </a:r>
            <a:r>
              <a:rPr lang="zh-TW" altLang="en-US" dirty="0">
                <a:solidFill>
                  <a:srgbClr val="FF0000"/>
                </a:solidFill>
              </a:rPr>
              <a:t>为主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这次媒体报导的裁员潮，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科技业</a:t>
            </a:r>
            <a:r>
              <a:rPr lang="zh-TW" altLang="en-US" dirty="0">
                <a:solidFill>
                  <a:srgbClr val="FF0000"/>
                </a:solidFill>
              </a:rPr>
              <a:t>为主</a:t>
            </a:r>
            <a:r>
              <a:rPr lang="zh-TW" altLang="en-US" dirty="0"/>
              <a:t>，不包括其他行业。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这些小农是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销售自己生产的蔬果</a:t>
            </a:r>
            <a:r>
              <a:rPr lang="zh-TW" altLang="en-US" dirty="0">
                <a:solidFill>
                  <a:srgbClr val="FF0000"/>
                </a:solidFill>
              </a:rPr>
              <a:t>为主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三、由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可以看出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en-US" altLang="zh-TW" dirty="0"/>
              <a:t>can be found in…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早餐的历史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台湾社会的演变。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我们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一个国家的人民生活水准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那个国家的经济情况。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一个人的活动力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他们的健康情况吗？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197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2026-04-24T08:26:10Z</dcterms:modified>
</cp:coreProperties>
</file>